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050125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02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12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0123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17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26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071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90155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0832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77594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3949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754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7086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3363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90219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65584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9811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4B6733-6B6B-4519-B418-D422D14C7F5A}" type="datetimeFigureOut">
              <a:rPr lang="ru-RU" smtClean="0"/>
              <a:pPr/>
              <a:t>04.09.2017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11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med">
    <p:random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1\Desktop\проект\i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5" y="0"/>
            <a:ext cx="2699792" cy="21234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365104"/>
            <a:ext cx="8280920" cy="1224136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школьное самоуправление»</a:t>
            </a:r>
            <a:endParaRPr lang="ru-RU" sz="4400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481736"/>
            <a:ext cx="8100392" cy="1813892"/>
          </a:xfrm>
        </p:spPr>
        <p:txBody>
          <a:bodyPr/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20588"/>
            <a:ext cx="5184576" cy="3886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015" y="3105834"/>
            <a:ext cx="3113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МБОУ  «КОСТЕНЕЕВСКАЯ </a:t>
            </a:r>
            <a:r>
              <a:rPr lang="ru-RU" dirty="0"/>
              <a:t>СРЕДНЯЯ ШКОЛА»ЕМР РТ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825" y="278940"/>
            <a:ext cx="7239000" cy="8047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МЕРОПРИЯТИЯ: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27" y="1454001"/>
            <a:ext cx="2914895" cy="19425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7491"/>
            <a:ext cx="3067050" cy="2295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997" y="3731335"/>
            <a:ext cx="3067050" cy="2295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66863"/>
            <a:ext cx="3067050" cy="2295525"/>
          </a:xfrm>
          <a:prstGeom prst="rect">
            <a:avLst/>
          </a:prstGeom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Autofit/>
          </a:bodyPr>
          <a:lstStyle/>
          <a:p>
            <a:pPr algn="ctr">
              <a:lnSpc>
                <a:spcPct val="50000"/>
              </a:lnSpc>
            </a:pPr>
            <a:r>
              <a:rPr lang="ru-RU" sz="2800" dirty="0"/>
              <a:t>Патриотическое направление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7239000" cy="58326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600" dirty="0" smtClean="0"/>
          </a:p>
          <a:p>
            <a:pPr marL="514350" indent="-514350">
              <a:buFont typeface="+mj-lt"/>
              <a:buAutoNum type="arabicPeriod"/>
            </a:pPr>
            <a:endParaRPr lang="ru-RU" sz="1600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01" y="791313"/>
            <a:ext cx="3419872" cy="2564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59" r="-6175"/>
          <a:stretch/>
        </p:blipFill>
        <p:spPr>
          <a:xfrm>
            <a:off x="2151437" y="3441905"/>
            <a:ext cx="4430363" cy="23077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20" y="836712"/>
            <a:ext cx="3369056" cy="2526792"/>
          </a:xfrm>
          <a:prstGeom prst="rect">
            <a:avLst/>
          </a:prstGeom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Экологическое направление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609725"/>
            <a:ext cx="3455872" cy="25919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93" y="1699605"/>
            <a:ext cx="3336032" cy="250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14692"/>
      </p:ext>
    </p:extLst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582959"/>
          </a:xfrm>
        </p:spPr>
        <p:txBody>
          <a:bodyPr/>
          <a:lstStyle/>
          <a:p>
            <a:r>
              <a:rPr lang="ru-RU" dirty="0"/>
              <a:t>Деятельность </a:t>
            </a:r>
            <a:r>
              <a:rPr lang="en-US" dirty="0"/>
              <a:t>SMS</a:t>
            </a:r>
            <a:r>
              <a:rPr lang="ru-RU" dirty="0"/>
              <a:t>-детей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1295191"/>
            <a:ext cx="7239000" cy="4069950"/>
          </a:xfrm>
        </p:spPr>
      </p:pic>
    </p:spTree>
    <p:extLst>
      <p:ext uri="{BB962C8B-B14F-4D97-AF65-F5344CB8AC3E}">
        <p14:creationId xmlns:p14="http://schemas.microsoft.com/office/powerpoint/2010/main" val="1440098444"/>
      </p:ext>
    </p:extLst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7239000" cy="29523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содействие развитию личности ребенка;</a:t>
            </a:r>
          </a:p>
          <a:p>
            <a:pPr algn="ctr"/>
            <a:r>
              <a:rPr lang="ru-RU" dirty="0" smtClean="0"/>
              <a:t>формирование социального опыта детей;</a:t>
            </a:r>
          </a:p>
          <a:p>
            <a:pPr algn="ctr"/>
            <a:r>
              <a:rPr lang="ru-RU" dirty="0" smtClean="0"/>
              <a:t>формирование познавательной и социальной активности детей;</a:t>
            </a:r>
          </a:p>
          <a:p>
            <a:pPr algn="ctr"/>
            <a:r>
              <a:rPr lang="ru-RU" dirty="0" smtClean="0"/>
              <a:t>организация детского досуга.</a:t>
            </a:r>
            <a:endParaRPr lang="ru-RU" dirty="0"/>
          </a:p>
        </p:txBody>
      </p:sp>
      <p:pic>
        <p:nvPicPr>
          <p:cNvPr id="1026" name="Picture 2" descr="http://im1-tub-ru.yandex.net/i?id=328145306-03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4144"/>
            <a:ext cx="3995936" cy="29238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8767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Смысл: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988840"/>
            <a:ext cx="7239000" cy="2016224"/>
          </a:xfrm>
        </p:spPr>
        <p:txBody>
          <a:bodyPr/>
          <a:lstStyle/>
          <a:p>
            <a:pPr algn="ctr"/>
            <a:r>
              <a:rPr lang="ru-RU" dirty="0" smtClean="0"/>
              <a:t>включение учащихся в управленческую деятельность, способствующей формированию их творческой, сознательной активности</a:t>
            </a:r>
            <a:endParaRPr lang="ru-RU" dirty="0"/>
          </a:p>
        </p:txBody>
      </p:sp>
      <p:pic>
        <p:nvPicPr>
          <p:cNvPr id="9218" name="Picture 2" descr="http://im6-tub-ru.yandex.net/i?id=194456562-32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1825" y="3140968"/>
            <a:ext cx="2555776" cy="32215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4-tub-ru.yandex.net/i?id=542122015-2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39752" cy="17548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6068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задачи: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556792"/>
            <a:ext cx="7444680" cy="4710304"/>
          </a:xfrm>
        </p:spPr>
        <p:txBody>
          <a:bodyPr>
            <a:normAutofit/>
          </a:bodyPr>
          <a:lstStyle/>
          <a:p>
            <a:r>
              <a:rPr lang="ru-RU" dirty="0" smtClean="0"/>
              <a:t>дать знания учащимся по проблемам самоуправления;</a:t>
            </a:r>
          </a:p>
          <a:p>
            <a:r>
              <a:rPr lang="ru-RU" dirty="0" smtClean="0"/>
              <a:t>развитие ученического самоуправления в школе;</a:t>
            </a:r>
          </a:p>
          <a:p>
            <a:r>
              <a:rPr lang="ru-RU" dirty="0" smtClean="0"/>
              <a:t>разработка структуры ученического самоуправления;</a:t>
            </a:r>
          </a:p>
          <a:p>
            <a:r>
              <a:rPr lang="ru-RU" dirty="0" smtClean="0"/>
              <a:t>повысить социальную активность учащихся;</a:t>
            </a:r>
          </a:p>
          <a:p>
            <a:r>
              <a:rPr lang="ru-RU" dirty="0" smtClean="0"/>
              <a:t>повысить профессиональную компетентность педагогов;</a:t>
            </a:r>
          </a:p>
          <a:p>
            <a:r>
              <a:rPr lang="ru-RU" dirty="0" smtClean="0"/>
              <a:t>овладеть новыми технологиями воспитания.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0-tub-ru.yandex.net/i?id=381961125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772816"/>
            <a:ext cx="2445246" cy="22095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980728"/>
            <a:ext cx="7239000" cy="5475008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равноправия;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выборности;</a:t>
            </a:r>
          </a:p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обновляемости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преемственности;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открытости и гласности;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коллегиальности и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персональности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 и самодеятельности;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критики и самокритики;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и согласия;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доброжелательной требовательности;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распределения полномочий;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конкретизации коллективных творческих дел.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7239000" cy="309634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управленческая;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социально-психологические;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личностно-ориентированные;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самоактивизации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организационное саморегулирование;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коллективный самоконтроль.</a:t>
            </a:r>
          </a:p>
          <a:p>
            <a:endParaRPr lang="ru-RU" dirty="0"/>
          </a:p>
        </p:txBody>
      </p:sp>
      <p:pic>
        <p:nvPicPr>
          <p:cNvPr id="6146" name="Picture 2" descr="http://im4-tub-ru.yandex.net/i?id=111835329-0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7998" y="3839150"/>
            <a:ext cx="3968418" cy="20381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im1-tub-ru.yandex.net/i?id=124667188-2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3796757" cy="250887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60648"/>
            <a:ext cx="7239000" cy="6195088"/>
          </a:xfrm>
        </p:spPr>
        <p:txBody>
          <a:bodyPr numCol="2">
            <a:normAutofit fontScale="92500" lnSpcReduction="20000"/>
          </a:bodyPr>
          <a:lstStyle/>
          <a:p>
            <a:pPr algn="ctr"/>
            <a:endParaRPr lang="ru-RU" sz="2000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МЕТОДЫ:</a:t>
            </a:r>
          </a:p>
          <a:p>
            <a:pPr algn="ctr"/>
            <a:r>
              <a:rPr lang="ru-RU" sz="2000" dirty="0" smtClean="0"/>
              <a:t>общественное поручение;</a:t>
            </a:r>
          </a:p>
          <a:p>
            <a:pPr algn="ctr"/>
            <a:r>
              <a:rPr lang="ru-RU" sz="2000" dirty="0" smtClean="0"/>
              <a:t>общественное мнение;</a:t>
            </a:r>
          </a:p>
          <a:p>
            <a:pPr algn="ctr"/>
            <a:r>
              <a:rPr lang="ru-RU" sz="2000" dirty="0" smtClean="0"/>
              <a:t>убеждение;</a:t>
            </a:r>
          </a:p>
          <a:p>
            <a:pPr algn="ctr"/>
            <a:r>
              <a:rPr lang="ru-RU" sz="2000" dirty="0" smtClean="0"/>
              <a:t>просьба;</a:t>
            </a:r>
          </a:p>
          <a:p>
            <a:pPr algn="ctr"/>
            <a:r>
              <a:rPr lang="ru-RU" sz="2000" dirty="0" smtClean="0"/>
              <a:t>поощрение;</a:t>
            </a:r>
          </a:p>
          <a:p>
            <a:pPr algn="ctr"/>
            <a:r>
              <a:rPr lang="ru-RU" sz="2000" dirty="0" smtClean="0"/>
              <a:t>личный пример;</a:t>
            </a:r>
          </a:p>
          <a:p>
            <a:pPr algn="ctr"/>
            <a:r>
              <a:rPr lang="ru-RU" sz="2000" dirty="0" smtClean="0"/>
              <a:t>совет.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ФОРМЫ:</a:t>
            </a:r>
          </a:p>
          <a:p>
            <a:r>
              <a:rPr lang="ru-RU" sz="2000" dirty="0" smtClean="0"/>
              <a:t>заседания Школьного ученического совета;</a:t>
            </a:r>
          </a:p>
          <a:p>
            <a:r>
              <a:rPr lang="ru-RU" sz="2000" dirty="0" smtClean="0"/>
              <a:t>заседания Советов по направлениям деятельности;</a:t>
            </a:r>
          </a:p>
          <a:p>
            <a:r>
              <a:rPr lang="ru-RU" sz="2000" dirty="0" smtClean="0"/>
              <a:t>круглые столы, деловые игры.</a:t>
            </a:r>
          </a:p>
          <a:p>
            <a:pPr algn="ctr">
              <a:buNone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im0-tub-ru.yandex.net/i?id=469084892-5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2662411" cy="26447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5-tub-ru.yandex.net/i?id=165275126-16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3112" y="4437112"/>
            <a:ext cx="2420888" cy="24208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НЕМНОГО О НАС</a:t>
            </a:r>
            <a:endParaRPr lang="ru-RU" sz="32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92500" lnSpcReduction="10000"/>
          </a:bodyPr>
          <a:lstStyle/>
          <a:p>
            <a:endParaRPr lang="ru-RU" b="1" dirty="0"/>
          </a:p>
          <a:p>
            <a:pPr algn="just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Ученический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школы (УСШ)–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8-11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</a:p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SMS-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  <a:p>
            <a:pPr algn="just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Тимуровцы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ЮИД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Corbe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83768" y="332656"/>
            <a:ext cx="46805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Администрация школы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преподавательский коллектив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1988840"/>
            <a:ext cx="244827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Марченкова Анфиса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106" y="4305316"/>
            <a:ext cx="186382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Министр культуры</a:t>
            </a:r>
          </a:p>
          <a:p>
            <a:pPr algn="ctr"/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Шмырина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Ксения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8128" y="1708794"/>
            <a:ext cx="2511896" cy="1432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Министр образования и науки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Кочнева Татьяна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31113" y="4545124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Министр труда </a:t>
            </a:r>
          </a:p>
          <a:p>
            <a:pPr algn="ctr"/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Хамзин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Илья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3501008"/>
            <a:ext cx="29523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Совет самоуправления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2195736" y="2420888"/>
            <a:ext cx="1152128" cy="10081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1979712" y="4293096"/>
            <a:ext cx="1368152" cy="64807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868144" y="2540112"/>
            <a:ext cx="1008112" cy="10081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224201" y="4176255"/>
            <a:ext cx="885087" cy="144016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644008" y="2852936"/>
            <a:ext cx="0" cy="576064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572000" y="1196752"/>
            <a:ext cx="0" cy="64807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im4-tub-ru.yandex.net/i?id=106537237-4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05000" cy="142875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907704" y="0"/>
            <a:ext cx="50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*</a:t>
            </a:r>
            <a:endParaRPr lang="ru-RU" sz="6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1428750"/>
            <a:ext cx="2351201" cy="1111362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416</TotalTime>
  <Words>228</Words>
  <Application>Microsoft Office PowerPoint</Application>
  <PresentationFormat>Экран (4:3)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Corbel</vt:lpstr>
      <vt:lpstr>Impact</vt:lpstr>
      <vt:lpstr>Times New Roman</vt:lpstr>
      <vt:lpstr>Главное мероприятие</vt:lpstr>
      <vt:lpstr>«школьное самоуправление»</vt:lpstr>
      <vt:lpstr>Цели:</vt:lpstr>
      <vt:lpstr>Смысл:</vt:lpstr>
      <vt:lpstr>задачи:</vt:lpstr>
      <vt:lpstr>Принципы:</vt:lpstr>
      <vt:lpstr>Функции:</vt:lpstr>
      <vt:lpstr>Презентация PowerPoint</vt:lpstr>
      <vt:lpstr>НЕМНОГО О НАС</vt:lpstr>
      <vt:lpstr>Презентация PowerPoint</vt:lpstr>
      <vt:lpstr>НАШИ МЕРОПРИЯТИЯ:</vt:lpstr>
      <vt:lpstr>Патриотическое направление</vt:lpstr>
      <vt:lpstr>Экологическое направление</vt:lpstr>
      <vt:lpstr>Деятельность SMS-детей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user1</dc:creator>
  <cp:lastModifiedBy>Пользователь</cp:lastModifiedBy>
  <cp:revision>46</cp:revision>
  <dcterms:created xsi:type="dcterms:W3CDTF">2013-12-03T12:41:14Z</dcterms:created>
  <dcterms:modified xsi:type="dcterms:W3CDTF">2017-09-04T18:56:22Z</dcterms:modified>
</cp:coreProperties>
</file>